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367" r:id="rId2"/>
    <p:sldId id="368" r:id="rId3"/>
    <p:sldId id="369" r:id="rId4"/>
    <p:sldId id="370" r:id="rId5"/>
    <p:sldId id="371" r:id="rId6"/>
    <p:sldId id="270" r:id="rId7"/>
    <p:sldId id="352" r:id="rId8"/>
    <p:sldId id="355" r:id="rId9"/>
    <p:sldId id="356" r:id="rId10"/>
    <p:sldId id="357" r:id="rId11"/>
    <p:sldId id="359" r:id="rId12"/>
    <p:sldId id="361" r:id="rId13"/>
    <p:sldId id="362" r:id="rId14"/>
    <p:sldId id="36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62D0"/>
    <a:srgbClr val="5B65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242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935FA-B47E-453C-A1D9-1A0B96B1B7AD}" type="datetimeFigureOut">
              <a:rPr lang="en-US" smtClean="0"/>
              <a:t>5/4/2024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A0F84C-5B34-4E40-AC93-214AFBB80C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232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https://help.openai.com/en/articles/8554402-gpts-data-privacy-faqs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0F84C-5B34-4E40-AC93-214AFBB80C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77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https://openai.com/enterprise-privacy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0F84C-5B34-4E40-AC93-214AFBB80CB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885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https://help.openai.com/en/articles/8660679-how-can-i-get-a-business-associate-agreement-baa-with-openai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0F84C-5B34-4E40-AC93-214AFBB80C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37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https://trust.openai.com/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A0F84C-5B34-4E40-AC93-214AFBB80C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718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https://law.stanford.edu/2023/04/19/gpt-4-passes-the-bar-exam-what-that-means-for-artificial-intelligence-tools-in-the-legal-industry/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22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https://www.insider.com/chatgpt-passes-medical-exam-diagnoses-rare-condition-2023-4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55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2857D1F-624A-2BC2-FA91-BBF015FF8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546" y="1256263"/>
            <a:ext cx="9906000" cy="2852737"/>
          </a:xfrm>
        </p:spPr>
        <p:txBody>
          <a:bodyPr>
            <a:normAutofit/>
          </a:bodyPr>
          <a:lstStyle/>
          <a:p>
            <a:r>
              <a:rPr lang="en-US" sz="4800" dirty="0"/>
              <a:t>AI</a:t>
            </a:r>
            <a:br>
              <a:rPr lang="en-US" sz="4800" dirty="0"/>
            </a:br>
            <a:r>
              <a:rPr lang="en-US" sz="4800" dirty="0"/>
              <a:t>Security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7C1618-BCFE-4CFE-05FD-6193763BE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209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66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A57CB-E8C8-8A0B-C531-778DC209C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29622"/>
            <a:ext cx="9905998" cy="1478570"/>
          </a:xfrm>
        </p:spPr>
        <p:txBody>
          <a:bodyPr>
            <a:normAutofit/>
          </a:bodyPr>
          <a:lstStyle/>
          <a:p>
            <a:r>
              <a:rPr lang="en-US" sz="4800" dirty="0"/>
              <a:t>Project</a:t>
            </a:r>
            <a:br>
              <a:rPr lang="en-US" sz="4800" dirty="0"/>
            </a:br>
            <a:r>
              <a:rPr lang="en-US" sz="4800" dirty="0"/>
              <a:t>Management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1A5073-67E7-6963-8AE0-4DAF398A9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11" y="633761"/>
            <a:ext cx="8116689" cy="568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958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D77C80-142A-82B6-3D8C-D5C32E860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308" y="1274371"/>
            <a:ext cx="9906000" cy="3270469"/>
          </a:xfrm>
        </p:spPr>
        <p:txBody>
          <a:bodyPr>
            <a:normAutofit/>
          </a:bodyPr>
          <a:lstStyle/>
          <a:p>
            <a:r>
              <a:rPr lang="en-US" sz="4800" dirty="0"/>
              <a:t>ChatGPT</a:t>
            </a:r>
            <a:br>
              <a:rPr lang="en-US" sz="4800" dirty="0"/>
            </a:br>
            <a:r>
              <a:rPr lang="en-US" sz="4800" dirty="0"/>
              <a:t>is</a:t>
            </a:r>
            <a:br>
              <a:rPr lang="en-US" sz="4800" dirty="0"/>
            </a:br>
            <a:r>
              <a:rPr lang="en-US" sz="4800" dirty="0"/>
              <a:t>very</a:t>
            </a:r>
            <a:br>
              <a:rPr lang="en-US" sz="4800" dirty="0"/>
            </a:br>
            <a:r>
              <a:rPr lang="en-US" sz="4800" dirty="0"/>
              <a:t>smart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4283F3-ED06-15A2-5E37-FC3927313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0692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7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CE4589-1B77-5F1B-38C2-055A553AF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22" y="1662330"/>
            <a:ext cx="9983356" cy="3533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60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720533-C208-68B0-D283-188E1ED83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00282"/>
            <a:ext cx="12192000" cy="305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908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GPT-4 Scores in Top 10% for Legal Bar Exam | NextBigFuture.com">
            <a:extLst>
              <a:ext uri="{FF2B5EF4-FFF2-40B4-BE49-F238E27FC236}">
                <a16:creationId xmlns:a16="http://schemas.microsoft.com/office/drawing/2014/main" id="{B3B5A09F-775F-5F9C-958A-A74E30F3A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088" y="0"/>
            <a:ext cx="59642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681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62FF18-6AD6-85C6-76F6-3F94D5D66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646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6F0E8-DCDA-BBF4-4DDD-1A3535140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598" y="1184658"/>
            <a:ext cx="9690803" cy="4488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29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B3820F-9C40-490D-83CC-15960BFB0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789" y="611295"/>
            <a:ext cx="9304421" cy="563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584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B0EF5A-BC54-2BBC-A260-FD1F0ABDB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8718" y="208474"/>
            <a:ext cx="6674564" cy="644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84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97F9B0-B50B-2E66-DC19-4DEE250CC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62" y="809952"/>
            <a:ext cx="10990476" cy="52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334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B18895-4017-CA7E-0143-704102AFC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782" y="1593410"/>
            <a:ext cx="9906000" cy="2569911"/>
          </a:xfrm>
        </p:spPr>
        <p:txBody>
          <a:bodyPr>
            <a:normAutofit/>
          </a:bodyPr>
          <a:lstStyle/>
          <a:p>
            <a:r>
              <a:rPr lang="en-US" sz="4800" dirty="0"/>
              <a:t>AI</a:t>
            </a:r>
            <a:br>
              <a:rPr lang="en-US" sz="4800" dirty="0"/>
            </a:br>
            <a:r>
              <a:rPr lang="en-US" sz="4800" dirty="0"/>
              <a:t>at</a:t>
            </a:r>
            <a:br>
              <a:rPr lang="en-US" sz="4800" dirty="0"/>
            </a:br>
            <a:r>
              <a:rPr lang="en-US" sz="4800" dirty="0"/>
              <a:t>work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0B7EFE-28E2-FC98-1533-D45993FD8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181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391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F7EA06-6106-AC62-940E-EDE470C61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260" y="2537853"/>
            <a:ext cx="9905998" cy="1478570"/>
          </a:xfrm>
        </p:spPr>
        <p:txBody>
          <a:bodyPr>
            <a:normAutofit/>
          </a:bodyPr>
          <a:lstStyle/>
          <a:p>
            <a:r>
              <a:rPr lang="en-US" sz="4800" dirty="0"/>
              <a:t>sales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DE8FAD-E9BD-941B-E791-E7C75FF0D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906" y="0"/>
            <a:ext cx="79757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838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BCA5D-BF2A-EBBA-324E-E86B2C641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120" y="2510692"/>
            <a:ext cx="9905998" cy="1478570"/>
          </a:xfrm>
        </p:spPr>
        <p:txBody>
          <a:bodyPr>
            <a:normAutofit/>
          </a:bodyPr>
          <a:lstStyle/>
          <a:p>
            <a:r>
              <a:rPr lang="en-US" sz="4800" dirty="0"/>
              <a:t>Human</a:t>
            </a:r>
            <a:br>
              <a:rPr lang="en-US" sz="4800" dirty="0"/>
            </a:br>
            <a:r>
              <a:rPr lang="en-US" sz="4800" dirty="0"/>
              <a:t>resources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9784DB-2AA2-170D-EC29-00F033461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692" y="0"/>
            <a:ext cx="7898672" cy="679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969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7CF8B-066F-C340-4AA5-1080E58EF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242" y="2689715"/>
            <a:ext cx="9905998" cy="1478570"/>
          </a:xfrm>
        </p:spPr>
        <p:txBody>
          <a:bodyPr>
            <a:normAutofit/>
          </a:bodyPr>
          <a:lstStyle/>
          <a:p>
            <a:r>
              <a:rPr lang="en-US" sz="4800" dirty="0"/>
              <a:t>Finance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089661-2981-8D91-FE55-8D5021FB3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0871" y="0"/>
            <a:ext cx="769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2441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3826</TotalTime>
  <Words>91</Words>
  <Application>Microsoft Office PowerPoint</Application>
  <PresentationFormat>Widescreen</PresentationFormat>
  <Paragraphs>19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Tw Cen MT</vt:lpstr>
      <vt:lpstr>Circuit</vt:lpstr>
      <vt:lpstr>AI Security</vt:lpstr>
      <vt:lpstr>PowerPoint Presentation</vt:lpstr>
      <vt:lpstr>PowerPoint Presentation</vt:lpstr>
      <vt:lpstr>PowerPoint Presentation</vt:lpstr>
      <vt:lpstr>PowerPoint Presentation</vt:lpstr>
      <vt:lpstr>AI at work</vt:lpstr>
      <vt:lpstr>sales</vt:lpstr>
      <vt:lpstr>Human resources</vt:lpstr>
      <vt:lpstr>Finance</vt:lpstr>
      <vt:lpstr>Project Management</vt:lpstr>
      <vt:lpstr>ChatGPT is very smart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 Intelligence for  non-technical professionals</dc:title>
  <dc:creator>Zain</dc:creator>
  <cp:lastModifiedBy>Zain Naboulsi</cp:lastModifiedBy>
  <cp:revision>3</cp:revision>
  <dcterms:created xsi:type="dcterms:W3CDTF">2024-05-01T22:55:11Z</dcterms:created>
  <dcterms:modified xsi:type="dcterms:W3CDTF">2024-05-05T02:55:38Z</dcterms:modified>
</cp:coreProperties>
</file>

<file path=docProps/thumbnail.jpeg>
</file>